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70" d="100"/>
          <a:sy n="70" d="100"/>
        </p:scale>
        <p:origin x="800" y="68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10/18/2016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10/18/2016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of Materials Change Description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30884"/>
              </p:ext>
            </p:extLst>
          </p:nvPr>
        </p:nvGraphicFramePr>
        <p:xfrm>
          <a:off x="914399" y="1523999"/>
          <a:ext cx="10837718" cy="36277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9910"/>
                <a:gridCol w="2493818"/>
                <a:gridCol w="2493818"/>
                <a:gridCol w="3460172"/>
              </a:tblGrid>
              <a:tr h="717506">
                <a:tc>
                  <a:txBody>
                    <a:bodyPr/>
                    <a:lstStyle/>
                    <a:p>
                      <a:r>
                        <a:rPr lang="en-SG" dirty="0" smtClean="0"/>
                        <a:t>MATERIALS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FROM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TO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REMARK</a:t>
                      </a:r>
                      <a:endParaRPr lang="en-SG" dirty="0"/>
                    </a:p>
                  </a:txBody>
                  <a:tcPr anchor="ctr"/>
                </a:tc>
              </a:tr>
              <a:tr h="757727">
                <a:tc>
                  <a:txBody>
                    <a:bodyPr/>
                    <a:lstStyle/>
                    <a:p>
                      <a:r>
                        <a:rPr lang="en-US" dirty="0" smtClean="0"/>
                        <a:t>Die Attach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8290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8290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smtClean="0"/>
                        <a:t>Same</a:t>
                      </a:r>
                      <a:endParaRPr lang="en-SG" dirty="0" smtClean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Wire type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Mold Compound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Sumitomo G770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Sumitomo G700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Changed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Lead Finish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 </a:t>
                      </a:r>
                      <a:r>
                        <a:rPr lang="en-US" dirty="0" err="1" smtClean="0"/>
                        <a:t>Sn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 </a:t>
                      </a:r>
                      <a:r>
                        <a:rPr lang="en-US" dirty="0" err="1" smtClean="0"/>
                        <a:t>Sn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23357</TotalTime>
  <Words>35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Bill of Materials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Mulcahy, Madeline</cp:lastModifiedBy>
  <cp:revision>361</cp:revision>
  <cp:lastPrinted>2015-04-02T14:52:35Z</cp:lastPrinted>
  <dcterms:created xsi:type="dcterms:W3CDTF">2015-05-11T06:13:31Z</dcterms:created>
  <dcterms:modified xsi:type="dcterms:W3CDTF">2016-10-18T17:21:18Z</dcterms:modified>
</cp:coreProperties>
</file>